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3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52" autoAdjust="0"/>
    <p:restoredTop sz="96433" autoAdjust="0"/>
  </p:normalViewPr>
  <p:slideViewPr>
    <p:cSldViewPr snapToGrid="0">
      <p:cViewPr varScale="1">
        <p:scale>
          <a:sx n="110" d="100"/>
          <a:sy n="110" d="100"/>
        </p:scale>
        <p:origin x="1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8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2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3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2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7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0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5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7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6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59B9-73F2-4506-B4F9-16AC6BA8202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0D3B-BA1C-488F-96BE-0140E8339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4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/>
          <p:cNvSpPr/>
          <p:nvPr/>
        </p:nvSpPr>
        <p:spPr>
          <a:xfrm>
            <a:off x="0" y="0"/>
            <a:ext cx="12192000" cy="3452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Connector 142"/>
          <p:cNvCxnSpPr/>
          <p:nvPr/>
        </p:nvCxnSpPr>
        <p:spPr>
          <a:xfrm>
            <a:off x="9667870" y="3658309"/>
            <a:ext cx="0" cy="1218491"/>
          </a:xfrm>
          <a:prstGeom prst="line">
            <a:avLst/>
          </a:prstGeom>
          <a:ln w="177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160959" y="5346441"/>
            <a:ext cx="8065600" cy="3172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/>
          <p:nvPr/>
        </p:nvCxnSpPr>
        <p:spPr>
          <a:xfrm>
            <a:off x="914400" y="5663682"/>
            <a:ext cx="0" cy="1194318"/>
          </a:xfrm>
          <a:prstGeom prst="line">
            <a:avLst/>
          </a:prstGeom>
          <a:ln w="177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7486845" y="5663682"/>
            <a:ext cx="0" cy="1194318"/>
          </a:xfrm>
          <a:prstGeom prst="line">
            <a:avLst/>
          </a:prstGeom>
          <a:ln w="177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ata 141"/>
          <p:cNvSpPr/>
          <p:nvPr/>
        </p:nvSpPr>
        <p:spPr>
          <a:xfrm>
            <a:off x="160958" y="3065633"/>
            <a:ext cx="10110034" cy="2280808"/>
          </a:xfrm>
          <a:prstGeom prst="flowChartInputOut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0" name="Group 139"/>
          <p:cNvGrpSpPr/>
          <p:nvPr/>
        </p:nvGrpSpPr>
        <p:grpSpPr>
          <a:xfrm>
            <a:off x="500035" y="2219482"/>
            <a:ext cx="2006084" cy="3051110"/>
            <a:chOff x="9554545" y="2295331"/>
            <a:chExt cx="2006084" cy="3051110"/>
          </a:xfrm>
        </p:grpSpPr>
        <p:sp>
          <p:nvSpPr>
            <p:cNvPr id="107" name="Cube 106"/>
            <p:cNvSpPr/>
            <p:nvPr/>
          </p:nvSpPr>
          <p:spPr>
            <a:xfrm>
              <a:off x="9554547" y="2295331"/>
              <a:ext cx="2006082" cy="3051110"/>
            </a:xfrm>
            <a:prstGeom prst="cube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lowchart: Summing Junction 134"/>
            <p:cNvSpPr/>
            <p:nvPr/>
          </p:nvSpPr>
          <p:spPr>
            <a:xfrm>
              <a:off x="10333671" y="2896990"/>
              <a:ext cx="653143" cy="630984"/>
            </a:xfrm>
            <a:prstGeom prst="flowChartSummingJunc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10453073" y="2998900"/>
              <a:ext cx="414338" cy="41433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9554545" y="5028429"/>
              <a:ext cx="957289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Ethernet Port</a:t>
              </a: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775616" y="4069031"/>
            <a:ext cx="3992561" cy="811763"/>
            <a:chOff x="2539035" y="1649053"/>
            <a:chExt cx="3992561" cy="811763"/>
          </a:xfrm>
        </p:grpSpPr>
        <p:sp>
          <p:nvSpPr>
            <p:cNvPr id="109" name="Rectangle 108"/>
            <p:cNvSpPr/>
            <p:nvPr/>
          </p:nvSpPr>
          <p:spPr>
            <a:xfrm>
              <a:off x="2539035" y="1649053"/>
              <a:ext cx="3992561" cy="811763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539035" y="1659838"/>
              <a:ext cx="16688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Internet Modem</a:t>
              </a:r>
            </a:p>
          </p:txBody>
        </p:sp>
      </p:grpSp>
      <p:sp>
        <p:nvSpPr>
          <p:cNvPr id="155" name="Frame 154"/>
          <p:cNvSpPr/>
          <p:nvPr/>
        </p:nvSpPr>
        <p:spPr>
          <a:xfrm>
            <a:off x="11058525" y="2720930"/>
            <a:ext cx="465922" cy="654973"/>
          </a:xfrm>
          <a:prstGeom prst="fram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11192432" y="2932112"/>
            <a:ext cx="198108" cy="198108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3" name="Group 272"/>
          <p:cNvGrpSpPr/>
          <p:nvPr/>
        </p:nvGrpSpPr>
        <p:grpSpPr>
          <a:xfrm>
            <a:off x="7486103" y="4270506"/>
            <a:ext cx="144840" cy="426914"/>
            <a:chOff x="7486103" y="4270506"/>
            <a:chExt cx="144840" cy="426914"/>
          </a:xfrm>
        </p:grpSpPr>
        <p:sp>
          <p:nvSpPr>
            <p:cNvPr id="162" name="Flowchart: Stored Data 161"/>
            <p:cNvSpPr/>
            <p:nvPr/>
          </p:nvSpPr>
          <p:spPr>
            <a:xfrm rot="5400000">
              <a:off x="7463816" y="4292793"/>
              <a:ext cx="189413" cy="144840"/>
            </a:xfrm>
            <a:prstGeom prst="flowChartOnlineStora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lowchart: Stored Data 162"/>
            <p:cNvSpPr/>
            <p:nvPr/>
          </p:nvSpPr>
          <p:spPr>
            <a:xfrm rot="16200000">
              <a:off x="7463816" y="4530294"/>
              <a:ext cx="189413" cy="144840"/>
            </a:xfrm>
            <a:prstGeom prst="flowChartOnlineStora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7523158" y="4317614"/>
              <a:ext cx="70728" cy="707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7520477" y="4579117"/>
              <a:ext cx="70728" cy="707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6" name="Oval 165"/>
          <p:cNvSpPr/>
          <p:nvPr/>
        </p:nvSpPr>
        <p:spPr>
          <a:xfrm>
            <a:off x="6905059" y="4379793"/>
            <a:ext cx="205715" cy="20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Curved Connector 167"/>
          <p:cNvCxnSpPr>
            <a:endCxn id="166" idx="5"/>
          </p:cNvCxnSpPr>
          <p:nvPr/>
        </p:nvCxnSpPr>
        <p:spPr>
          <a:xfrm rot="10800000" flipV="1">
            <a:off x="7080649" y="3033380"/>
            <a:ext cx="4150849" cy="1522001"/>
          </a:xfrm>
          <a:prstGeom prst="curvedConnector4">
            <a:avLst>
              <a:gd name="adj1" fmla="val 33176"/>
              <a:gd name="adj2" fmla="val 116999"/>
            </a:avLst>
          </a:prstGeom>
          <a:ln w="47625">
            <a:solidFill>
              <a:schemeClr val="accent6"/>
            </a:solidFill>
            <a:headEnd type="diamond" w="lg" len="med"/>
            <a:tailEnd type="diamond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6054434" y="4640803"/>
            <a:ext cx="17508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Ethernet      Coax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7316085" y="4036552"/>
            <a:ext cx="498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PWR</a:t>
            </a:r>
          </a:p>
        </p:txBody>
      </p:sp>
      <p:grpSp>
        <p:nvGrpSpPr>
          <p:cNvPr id="193" name="Group 192"/>
          <p:cNvGrpSpPr/>
          <p:nvPr/>
        </p:nvGrpSpPr>
        <p:grpSpPr>
          <a:xfrm>
            <a:off x="3149637" y="1201088"/>
            <a:ext cx="6700837" cy="2174815"/>
            <a:chOff x="3149637" y="1201088"/>
            <a:chExt cx="6700837" cy="2174815"/>
          </a:xfrm>
        </p:grpSpPr>
        <p:sp>
          <p:nvSpPr>
            <p:cNvPr id="12" name="Snip Same Side Corner Rectangle 11"/>
            <p:cNvSpPr/>
            <p:nvPr/>
          </p:nvSpPr>
          <p:spPr>
            <a:xfrm>
              <a:off x="3149637" y="1932250"/>
              <a:ext cx="6700837" cy="1443653"/>
            </a:xfrm>
            <a:prstGeom prst="snip2SameRect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lin ang="5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nip Same Side Corner Rectangle 31"/>
            <p:cNvSpPr/>
            <p:nvPr/>
          </p:nvSpPr>
          <p:spPr>
            <a:xfrm>
              <a:off x="7371685" y="2402968"/>
              <a:ext cx="275087" cy="599601"/>
            </a:xfrm>
            <a:prstGeom prst="snip2Same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nip Same Side Corner Rectangle 32"/>
            <p:cNvSpPr/>
            <p:nvPr/>
          </p:nvSpPr>
          <p:spPr>
            <a:xfrm>
              <a:off x="7814124" y="2402968"/>
              <a:ext cx="275087" cy="599601"/>
            </a:xfrm>
            <a:prstGeom prst="snip2Same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3393072" y="2617956"/>
              <a:ext cx="379989" cy="379989"/>
              <a:chOff x="2083594" y="4564857"/>
              <a:chExt cx="506863" cy="506863"/>
            </a:xfrm>
          </p:grpSpPr>
          <p:sp>
            <p:nvSpPr>
              <p:cNvPr id="92" name="Donut 91"/>
              <p:cNvSpPr/>
              <p:nvPr/>
            </p:nvSpPr>
            <p:spPr>
              <a:xfrm>
                <a:off x="2083594" y="4564857"/>
                <a:ext cx="506863" cy="506863"/>
              </a:xfrm>
              <a:prstGeom prst="donu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2291781" y="4773044"/>
                <a:ext cx="90487" cy="9048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2" name="Rectangle 101"/>
            <p:cNvSpPr/>
            <p:nvPr/>
          </p:nvSpPr>
          <p:spPr>
            <a:xfrm>
              <a:off x="7413260" y="2492214"/>
              <a:ext cx="45719" cy="4574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850522" y="2504096"/>
              <a:ext cx="45719" cy="4574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Can 103"/>
            <p:cNvSpPr/>
            <p:nvPr/>
          </p:nvSpPr>
          <p:spPr>
            <a:xfrm>
              <a:off x="9019872" y="1201088"/>
              <a:ext cx="160641" cy="1801481"/>
            </a:xfrm>
            <a:prstGeom prst="can">
              <a:avLst>
                <a:gd name="adj" fmla="val 69444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363750" y="3010232"/>
              <a:ext cx="64867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Pwr</a:t>
              </a:r>
              <a:r>
                <a:rPr lang="en-US" sz="1200" dirty="0"/>
                <a:t>          LAN 1     LAN 2     LAN 3     LAN 4                   WAN          USB1    USB 2                   Antenna 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242652" y="2015913"/>
              <a:ext cx="23419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Wireless Router</a:t>
              </a:r>
            </a:p>
          </p:txBody>
        </p:sp>
      </p:grpSp>
      <p:sp>
        <p:nvSpPr>
          <p:cNvPr id="189" name="TextBox 188"/>
          <p:cNvSpPr txBox="1"/>
          <p:nvPr/>
        </p:nvSpPr>
        <p:spPr>
          <a:xfrm>
            <a:off x="10544147" y="2385245"/>
            <a:ext cx="1647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Internet Connection</a:t>
            </a:r>
          </a:p>
        </p:txBody>
      </p:sp>
      <p:grpSp>
        <p:nvGrpSpPr>
          <p:cNvPr id="194" name="Group 193"/>
          <p:cNvGrpSpPr/>
          <p:nvPr/>
        </p:nvGrpSpPr>
        <p:grpSpPr>
          <a:xfrm>
            <a:off x="6634892" y="2638595"/>
            <a:ext cx="392571" cy="392571"/>
            <a:chOff x="6791267" y="2762399"/>
            <a:chExt cx="392571" cy="392571"/>
          </a:xfrm>
        </p:grpSpPr>
        <p:sp>
          <p:nvSpPr>
            <p:cNvPr id="195" name="Bevel 194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ectangle 197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ectangle 198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609678" y="4585508"/>
            <a:ext cx="392571" cy="392571"/>
            <a:chOff x="6791267" y="2762399"/>
            <a:chExt cx="392571" cy="392571"/>
          </a:xfrm>
        </p:grpSpPr>
        <p:sp>
          <p:nvSpPr>
            <p:cNvPr id="206" name="Bevel 205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 210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6201788" y="4297752"/>
            <a:ext cx="392571" cy="392571"/>
            <a:chOff x="6791267" y="2762399"/>
            <a:chExt cx="392571" cy="392571"/>
          </a:xfrm>
        </p:grpSpPr>
        <p:sp>
          <p:nvSpPr>
            <p:cNvPr id="217" name="Bevel 216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Rectangle 218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1" name="Curved Connector 170"/>
          <p:cNvCxnSpPr>
            <a:endCxn id="198" idx="3"/>
          </p:cNvCxnSpPr>
          <p:nvPr/>
        </p:nvCxnSpPr>
        <p:spPr>
          <a:xfrm rot="5400000" flipH="1" flipV="1">
            <a:off x="5863723" y="3447274"/>
            <a:ext cx="1327944" cy="318521"/>
          </a:xfrm>
          <a:prstGeom prst="curvedConnector2">
            <a:avLst/>
          </a:prstGeom>
          <a:ln w="44450">
            <a:solidFill>
              <a:schemeClr val="accent6"/>
            </a:solidFill>
            <a:headEnd type="diamond" w="lg" len="med"/>
            <a:tailEnd type="diamond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9" name="Group 228"/>
          <p:cNvGrpSpPr/>
          <p:nvPr/>
        </p:nvGrpSpPr>
        <p:grpSpPr>
          <a:xfrm>
            <a:off x="5644442" y="2636524"/>
            <a:ext cx="392571" cy="392571"/>
            <a:chOff x="6791267" y="2762399"/>
            <a:chExt cx="392571" cy="392571"/>
          </a:xfrm>
        </p:grpSpPr>
        <p:sp>
          <p:nvSpPr>
            <p:cNvPr id="230" name="Bevel 229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32" name="Rectangle 231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3" name="Rectangle 232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4" name="Rectangle 233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5" name="Rectangle 234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4032835" y="2628128"/>
            <a:ext cx="392571" cy="392571"/>
            <a:chOff x="6791267" y="2762399"/>
            <a:chExt cx="392571" cy="392571"/>
          </a:xfrm>
        </p:grpSpPr>
        <p:sp>
          <p:nvSpPr>
            <p:cNvPr id="241" name="Bevel 240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4546410" y="2645361"/>
            <a:ext cx="392571" cy="392571"/>
            <a:chOff x="6791267" y="2762399"/>
            <a:chExt cx="392571" cy="392571"/>
          </a:xfrm>
        </p:grpSpPr>
        <p:sp>
          <p:nvSpPr>
            <p:cNvPr id="252" name="Bevel 251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4" name="Rectangle 253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ectangle 254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5098610" y="2649674"/>
            <a:ext cx="392571" cy="392571"/>
            <a:chOff x="6791267" y="2762399"/>
            <a:chExt cx="392571" cy="392571"/>
          </a:xfrm>
        </p:grpSpPr>
        <p:sp>
          <p:nvSpPr>
            <p:cNvPr id="263" name="Bevel 262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Rectangle 264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ectangle 265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ctangle 267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8" name="Curved Connector 177"/>
          <p:cNvCxnSpPr>
            <a:endCxn id="241" idx="2"/>
          </p:cNvCxnSpPr>
          <p:nvPr/>
        </p:nvCxnSpPr>
        <p:spPr>
          <a:xfrm flipV="1">
            <a:off x="1021643" y="3020699"/>
            <a:ext cx="3207478" cy="1735597"/>
          </a:xfrm>
          <a:prstGeom prst="curvedConnector2">
            <a:avLst/>
          </a:prstGeom>
          <a:ln w="44450">
            <a:solidFill>
              <a:schemeClr val="accent6"/>
            </a:solidFill>
            <a:headEnd type="diamond" w="lg" len="med"/>
            <a:tailEnd type="diamond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06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nip Same Side Corner Rectangle 2"/>
          <p:cNvSpPr/>
          <p:nvPr/>
        </p:nvSpPr>
        <p:spPr>
          <a:xfrm>
            <a:off x="4574986" y="997722"/>
            <a:ext cx="6700837" cy="1443653"/>
          </a:xfrm>
          <a:prstGeom prst="snip2Same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47266" y="1719549"/>
            <a:ext cx="392571" cy="392571"/>
            <a:chOff x="10944224" y="5776911"/>
            <a:chExt cx="556641" cy="556641"/>
          </a:xfrm>
        </p:grpSpPr>
        <p:sp>
          <p:nvSpPr>
            <p:cNvPr id="43" name="Bevel 42"/>
            <p:cNvSpPr/>
            <p:nvPr/>
          </p:nvSpPr>
          <p:spPr>
            <a:xfrm>
              <a:off x="10944224" y="5776911"/>
              <a:ext cx="556641" cy="55664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1018042" y="5845969"/>
              <a:ext cx="431008" cy="4191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 flipH="1">
              <a:off x="11018042" y="6207919"/>
              <a:ext cx="162468" cy="571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 flipH="1">
              <a:off x="11018042" y="6150769"/>
              <a:ext cx="114302" cy="1143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 rot="10800000" flipH="1">
              <a:off x="11281246" y="6207919"/>
              <a:ext cx="162468" cy="571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 rot="10800000" flipH="1">
              <a:off x="11329412" y="6150769"/>
              <a:ext cx="114302" cy="1143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043007" y="1719548"/>
            <a:ext cx="379989" cy="379989"/>
            <a:chOff x="2083594" y="4564857"/>
            <a:chExt cx="506863" cy="506863"/>
          </a:xfrm>
        </p:grpSpPr>
        <p:sp>
          <p:nvSpPr>
            <p:cNvPr id="23" name="Donut 22"/>
            <p:cNvSpPr/>
            <p:nvPr/>
          </p:nvSpPr>
          <p:spPr>
            <a:xfrm>
              <a:off x="2083594" y="4564857"/>
              <a:ext cx="506863" cy="506863"/>
            </a:xfrm>
            <a:prstGeom prst="donu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291781" y="4773044"/>
              <a:ext cx="90487" cy="904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4444" y="2685199"/>
            <a:ext cx="275087" cy="599601"/>
            <a:chOff x="1266160" y="1488320"/>
            <a:chExt cx="275087" cy="599601"/>
          </a:xfrm>
        </p:grpSpPr>
        <p:sp>
          <p:nvSpPr>
            <p:cNvPr id="4" name="Snip Same Side Corner Rectangle 3"/>
            <p:cNvSpPr/>
            <p:nvPr/>
          </p:nvSpPr>
          <p:spPr>
            <a:xfrm>
              <a:off x="1266160" y="1488320"/>
              <a:ext cx="275087" cy="599601"/>
            </a:xfrm>
            <a:prstGeom prst="snip2Same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07735" y="1577566"/>
              <a:ext cx="45719" cy="4574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Can 13"/>
          <p:cNvSpPr/>
          <p:nvPr/>
        </p:nvSpPr>
        <p:spPr>
          <a:xfrm>
            <a:off x="901034" y="3856646"/>
            <a:ext cx="160641" cy="1801481"/>
          </a:xfrm>
          <a:prstGeom prst="can">
            <a:avLst>
              <a:gd name="adj" fmla="val 6944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ube 50"/>
          <p:cNvSpPr/>
          <p:nvPr/>
        </p:nvSpPr>
        <p:spPr>
          <a:xfrm>
            <a:off x="7696941" y="2783820"/>
            <a:ext cx="1811968" cy="3051110"/>
          </a:xfrm>
          <a:prstGeom prst="cub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1938028" y="2669507"/>
            <a:ext cx="589943" cy="630984"/>
            <a:chOff x="1065576" y="1088564"/>
            <a:chExt cx="589943" cy="630984"/>
          </a:xfrm>
        </p:grpSpPr>
        <p:sp>
          <p:nvSpPr>
            <p:cNvPr id="53" name="Flowchart: Summing Junction 52"/>
            <p:cNvSpPr/>
            <p:nvPr/>
          </p:nvSpPr>
          <p:spPr>
            <a:xfrm>
              <a:off x="1065576" y="1088564"/>
              <a:ext cx="589943" cy="630984"/>
            </a:xfrm>
            <a:prstGeom prst="flowChartSummingJunc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173424" y="1196887"/>
              <a:ext cx="374246" cy="41433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Curved Connector 61"/>
          <p:cNvCxnSpPr/>
          <p:nvPr/>
        </p:nvCxnSpPr>
        <p:spPr>
          <a:xfrm flipV="1">
            <a:off x="2043007" y="3451765"/>
            <a:ext cx="3108436" cy="1914129"/>
          </a:xfrm>
          <a:prstGeom prst="curvedConnector3">
            <a:avLst>
              <a:gd name="adj1" fmla="val 87997"/>
            </a:avLst>
          </a:prstGeom>
          <a:ln w="44450">
            <a:solidFill>
              <a:schemeClr val="accent6"/>
            </a:solidFill>
            <a:headEnd type="diamond" w="lg" len="med"/>
            <a:tailEnd type="diamond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547265" y="1040438"/>
            <a:ext cx="392571" cy="392571"/>
            <a:chOff x="6791267" y="2762399"/>
            <a:chExt cx="392571" cy="392571"/>
          </a:xfrm>
        </p:grpSpPr>
        <p:sp>
          <p:nvSpPr>
            <p:cNvPr id="79" name="Bevel 78"/>
            <p:cNvSpPr/>
            <p:nvPr/>
          </p:nvSpPr>
          <p:spPr>
            <a:xfrm>
              <a:off x="6791267" y="2762399"/>
              <a:ext cx="392571" cy="392571"/>
            </a:xfrm>
            <a:prstGeom prst="bevel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843331" y="2811101"/>
              <a:ext cx="303968" cy="2955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 flipH="1">
              <a:off x="6843331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 flipH="1">
              <a:off x="6843331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 rot="10800000" flipH="1">
              <a:off x="7028955" y="3066366"/>
              <a:ext cx="114581" cy="403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 rot="10800000" flipH="1">
              <a:off x="7062924" y="3026061"/>
              <a:ext cx="80611" cy="8061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864233" y="2806476"/>
              <a:ext cx="45719" cy="101278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930516" y="2806777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998984" y="2809489"/>
              <a:ext cx="45719" cy="101385"/>
            </a:xfrm>
            <a:prstGeom prst="rect">
              <a:avLst/>
            </a:prstGeom>
            <a:gradFill>
              <a:gsLst>
                <a:gs pos="22000">
                  <a:schemeClr val="accent4">
                    <a:lumMod val="60000"/>
                    <a:lumOff val="40000"/>
                  </a:schemeClr>
                </a:gs>
                <a:gs pos="0">
                  <a:srgbClr val="FFFF00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7068548" y="2806476"/>
              <a:ext cx="45719" cy="101278"/>
            </a:xfrm>
            <a:prstGeom prst="rect">
              <a:avLst/>
            </a:prstGeom>
            <a:gradFill>
              <a:gsLst>
                <a:gs pos="100000">
                  <a:schemeClr val="accent4"/>
                </a:gs>
                <a:gs pos="0">
                  <a:schemeClr val="accent4"/>
                </a:gs>
              </a:gsLst>
              <a:path path="rect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2160579" y="972336"/>
            <a:ext cx="144840" cy="426914"/>
            <a:chOff x="7486103" y="4270506"/>
            <a:chExt cx="144840" cy="426914"/>
          </a:xfrm>
        </p:grpSpPr>
        <p:sp>
          <p:nvSpPr>
            <p:cNvPr id="91" name="Flowchart: Stored Data 90"/>
            <p:cNvSpPr/>
            <p:nvPr/>
          </p:nvSpPr>
          <p:spPr>
            <a:xfrm rot="5400000">
              <a:off x="7463816" y="4292793"/>
              <a:ext cx="189413" cy="144840"/>
            </a:xfrm>
            <a:prstGeom prst="flowChartOnlineStora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lowchart: Stored Data 91"/>
            <p:cNvSpPr/>
            <p:nvPr/>
          </p:nvSpPr>
          <p:spPr>
            <a:xfrm rot="16200000">
              <a:off x="7463816" y="4530294"/>
              <a:ext cx="189413" cy="144840"/>
            </a:xfrm>
            <a:prstGeom prst="flowChartOnlineStora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7523158" y="4317614"/>
              <a:ext cx="70728" cy="707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7520477" y="4579117"/>
              <a:ext cx="70728" cy="707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8044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11668</TotalTime>
  <Words>25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Stallings</dc:creator>
  <cp:lastModifiedBy>Justin Stallings</cp:lastModifiedBy>
  <cp:revision>36</cp:revision>
  <dcterms:created xsi:type="dcterms:W3CDTF">2017-07-02T22:18:59Z</dcterms:created>
  <dcterms:modified xsi:type="dcterms:W3CDTF">2018-12-14T02:15:28Z</dcterms:modified>
</cp:coreProperties>
</file>